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71" r:id="rId4"/>
    <p:sldId id="267" r:id="rId5"/>
    <p:sldId id="278" r:id="rId6"/>
    <p:sldId id="279" r:id="rId7"/>
    <p:sldId id="280" r:id="rId8"/>
    <p:sldId id="281" r:id="rId9"/>
    <p:sldId id="268" r:id="rId10"/>
    <p:sldId id="269" r:id="rId11"/>
    <p:sldId id="272" r:id="rId12"/>
    <p:sldId id="275" r:id="rId13"/>
    <p:sldId id="27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36" y="108"/>
      </p:cViewPr>
      <p:guideLst>
        <p:guide orient="horz" pos="216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gradFill>
                <a:gsLst>
                  <a:gs pos="43000">
                    <a:srgbClr val="D2DCF2">
                      <a:alpha val="100000"/>
                    </a:srgbClr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56045" y="1908175"/>
            <a:ext cx="4707890" cy="869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被标记的细胞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d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点（放射性标记的分裂期细胞数目变为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0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638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e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点（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再次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开始检测到放射性标记的分裂期细胞）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41490" y="1557020"/>
            <a:ext cx="5227955" cy="869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轮回</a:t>
            </a:r>
            <a:endParaRPr lang="zh-CN" altLang="en-US" sz="1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/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永无止境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r"/>
            <a:r>
              <a:rPr lang="zh-CN" altLang="en-US" sz="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（除非细胞停止分裂）</a:t>
            </a:r>
            <a:endParaRPr lang="zh-CN" altLang="en-US" sz="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850390"/>
            <a:ext cx="4707890" cy="869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起点（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时刻）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a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点（开始检测到放射性标记的分裂期细胞）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indent="457200"/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indent="457200"/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O-a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即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G2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期长度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 rot="9600000"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b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点（放射性标记分裂期细胞数目达到最大值）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indent="457200"/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a-b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段即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M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期时间长度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12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 rot="12660000"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c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点（放射性标记分裂期细胞数目即将离开最大值）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indent="457200"/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a-c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即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S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期长度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indent="457200"/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（以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G2/M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交界点作为参考点，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a-c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时间内标记细胞刚好全部通过参考点）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 rot="13320000"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d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点（放射性标记的分裂期细胞数目变为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0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180000"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 rot="16380000"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e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点（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再次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开始检测到放射性标记的分裂期细胞）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indent="457200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G2/M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交界点作为参考点，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a-e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时间内标记细胞刚好回到原位置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4820000"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b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点（放射性标记分裂期细胞数目达到最大值）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6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696595" y="909320"/>
            <a:ext cx="4771390" cy="4832350"/>
            <a:chOff x="1537" y="1441"/>
            <a:chExt cx="7514" cy="7610"/>
          </a:xfrm>
        </p:grpSpPr>
        <p:sp>
          <p:nvSpPr>
            <p:cNvPr id="4" name="同心圆 3"/>
            <p:cNvSpPr/>
            <p:nvPr/>
          </p:nvSpPr>
          <p:spPr>
            <a:xfrm>
              <a:off x="1537" y="1441"/>
              <a:ext cx="7514" cy="7611"/>
            </a:xfrm>
            <a:prstGeom prst="donut">
              <a:avLst>
                <a:gd name="adj" fmla="val 950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>
              <a:stCxn id="4" idx="1"/>
            </p:cNvCxnSpPr>
            <p:nvPr/>
          </p:nvCxnSpPr>
          <p:spPr>
            <a:xfrm>
              <a:off x="2637" y="2556"/>
              <a:ext cx="502" cy="45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4" idx="7"/>
            </p:cNvCxnSpPr>
            <p:nvPr/>
          </p:nvCxnSpPr>
          <p:spPr>
            <a:xfrm flipH="1">
              <a:off x="7489" y="2556"/>
              <a:ext cx="462" cy="508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69" y="5574"/>
              <a:ext cx="661" cy="40"/>
            </a:xfrm>
            <a:prstGeom prst="line">
              <a:avLst/>
            </a:prstGeom>
            <a:ln w="31750" cap="rnd">
              <a:solidFill>
                <a:srgbClr val="002060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80" y="6214"/>
              <a:ext cx="650" cy="270"/>
            </a:xfrm>
            <a:prstGeom prst="line">
              <a:avLst/>
            </a:prstGeom>
            <a:ln w="31750" cap="rnd">
              <a:solidFill>
                <a:schemeClr val="tx1"/>
              </a:solidFill>
              <a:round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492" y="2375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G1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83" y="7141"/>
              <a:ext cx="1382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G2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37" y="4185"/>
              <a:ext cx="815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M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202" y="4293"/>
              <a:ext cx="836" cy="68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r>
                <a:rPr lang="en-US" altLang="zh-CN" sz="2400" b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S</a:t>
              </a:r>
              <a:endPara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41800" y="3296285"/>
            <a:ext cx="511683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967865" y="-1367790"/>
            <a:ext cx="10016490" cy="9622790"/>
            <a:chOff x="-3099" y="-2154"/>
            <a:chExt cx="15774" cy="15154"/>
          </a:xfrm>
        </p:grpSpPr>
        <p:sp>
          <p:nvSpPr>
            <p:cNvPr id="25" name="空心弧 24"/>
            <p:cNvSpPr/>
            <p:nvPr/>
          </p:nvSpPr>
          <p:spPr>
            <a:xfrm rot="1080000">
              <a:off x="892" y="879"/>
              <a:ext cx="8625" cy="9090"/>
            </a:xfrm>
            <a:prstGeom prst="blockArc">
              <a:avLst>
                <a:gd name="adj1" fmla="val 17584780"/>
                <a:gd name="adj2" fmla="val 403"/>
                <a:gd name="adj3" fmla="val 5096"/>
              </a:avLst>
            </a:prstGeom>
            <a:solidFill>
              <a:schemeClr val="accent2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-3099" y="-2154"/>
              <a:ext cx="15774" cy="1515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240145" y="1617345"/>
            <a:ext cx="5748655" cy="3384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c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点（放射性标记分裂期细胞数目即将离开最大值）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tags/tag1.xml><?xml version="1.0" encoding="utf-8"?>
<p:tagLst xmlns:p="http://schemas.openxmlformats.org/presentationml/2006/main">
  <p:tag name="commondata" val="eyJoZGlkIjoiNjA3MjhkZjJhYWJhYzM1NzY2ZjgyY2Y0ZmVjZGEwMzk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</Words>
  <Application>WPS 演示</Application>
  <PresentationFormat>宽屏</PresentationFormat>
  <Paragraphs>136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Arial Unicode MS</vt:lpstr>
      <vt:lpstr>Calibri</vt:lpstr>
      <vt:lpstr>微软雅黑</vt:lpstr>
      <vt:lpstr>阿里巴巴和七个小矮人</vt:lpstr>
      <vt:lpstr>中国娘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yinglong zeng</dc:creator>
  <cp:lastModifiedBy>蒸一笼</cp:lastModifiedBy>
  <cp:revision>3</cp:revision>
  <dcterms:created xsi:type="dcterms:W3CDTF">2023-08-09T12:44:00Z</dcterms:created>
  <dcterms:modified xsi:type="dcterms:W3CDTF">2024-09-20T14:55:20Z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2052-12.1.0.17857</vt:lpwstr>
  </property>
</Properties>
</file>